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75" r:id="rId2"/>
    <p:sldId id="271" r:id="rId3"/>
    <p:sldId id="272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73" r:id="rId14"/>
    <p:sldId id="274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6CEFF-2DD7-49A8-9E75-D8B631AB40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DA360-FFF8-4B8D-B8A6-7925EA2D4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A360-FFF8-4B8D-B8A6-7925EA2D42A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E44-2A4C-4E54-AB47-F5AE3DABC1BB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E45-D0BE-4A15-9E67-4B635FBD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E44-2A4C-4E54-AB47-F5AE3DABC1BB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E45-D0BE-4A15-9E67-4B635FBD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E44-2A4C-4E54-AB47-F5AE3DABC1BB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E45-D0BE-4A15-9E67-4B635FBD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E44-2A4C-4E54-AB47-F5AE3DABC1BB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E45-D0BE-4A15-9E67-4B635FBD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E44-2A4C-4E54-AB47-F5AE3DABC1BB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E45-D0BE-4A15-9E67-4B635FBD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E44-2A4C-4E54-AB47-F5AE3DABC1BB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E45-D0BE-4A15-9E67-4B635FBD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E44-2A4C-4E54-AB47-F5AE3DABC1BB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E45-D0BE-4A15-9E67-4B635FBD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E44-2A4C-4E54-AB47-F5AE3DABC1BB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E45-D0BE-4A15-9E67-4B635FBD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E44-2A4C-4E54-AB47-F5AE3DABC1BB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E45-D0BE-4A15-9E67-4B635FBD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E44-2A4C-4E54-AB47-F5AE3DABC1BB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E45-D0BE-4A15-9E67-4B635FBD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E44-2A4C-4E54-AB47-F5AE3DABC1BB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E45-D0BE-4A15-9E67-4B635FBD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5E44-2A4C-4E54-AB47-F5AE3DABC1BB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0E45-D0BE-4A15-9E67-4B635FBD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15.gif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a\Downloads\Troi%20Nang%20Troi%20Mua%20-%20V%20Angels.mp3" TargetMode="Externa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a\Downloads\Con%20chim%20v&#224;nh%20khuy&#234;n%20Beat%20-%20Nh&#7841;c%20beat%20b&#224;i%20Con%20chim%20v&#224;nh%20khuy&#234;n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9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6019800" cy="2209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3200" kern="10">
              <a:ln w="9525">
                <a:round/>
                <a:headEnd/>
                <a:tailEnd/>
              </a:ln>
              <a:solidFill>
                <a:srgbClr val="993300">
                  <a:alpha val="98822"/>
                </a:srgbClr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solidFill>
                  <a:srgbClr val="993300">
                    <a:alpha val="98822"/>
                  </a:srgbClr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828800" y="35052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2659559"/>
            <a:ext cx="52100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95400" y="4826675"/>
            <a:ext cx="511550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Lứa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tuổi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 err="1">
                <a:solidFill>
                  <a:srgbClr val="FF0000"/>
                </a:solidFill>
              </a:rPr>
              <a:t>Mẫu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giáo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Nhỡ</a:t>
            </a:r>
            <a:r>
              <a:rPr lang="en-US" sz="1800" b="1" dirty="0">
                <a:solidFill>
                  <a:srgbClr val="FF0000"/>
                </a:solidFill>
              </a:rPr>
              <a:t> (4-5 </a:t>
            </a:r>
            <a:r>
              <a:rPr lang="en-US" sz="1800" b="1" dirty="0" err="1">
                <a:solidFill>
                  <a:srgbClr val="FF0000"/>
                </a:solidFill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</a:rPr>
              <a:t>GV:  </a:t>
            </a:r>
            <a:r>
              <a:rPr lang="en-US" sz="1800" b="1" dirty="0" err="1" smtClean="0">
                <a:solidFill>
                  <a:srgbClr val="FF0000"/>
                </a:solidFill>
              </a:rPr>
              <a:t>Nguyễn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Thị</a:t>
            </a:r>
            <a:r>
              <a:rPr lang="en-US" sz="1800" b="1" dirty="0" smtClean="0">
                <a:solidFill>
                  <a:srgbClr val="FF0000"/>
                </a:solidFill>
              </a:rPr>
              <a:t> Kim </a:t>
            </a:r>
            <a:r>
              <a:rPr lang="en-US" sz="1800" b="1" dirty="0" err="1" smtClean="0">
                <a:solidFill>
                  <a:srgbClr val="FF0000"/>
                </a:solidFill>
              </a:rPr>
              <a:t>Thanh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err="1" smtClean="0">
                <a:solidFill>
                  <a:srgbClr val="FF0000"/>
                </a:solidFill>
              </a:rPr>
              <a:t>Đơn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vị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tác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 err="1">
                <a:solidFill>
                  <a:srgbClr val="FF0000"/>
                </a:solidFill>
              </a:rPr>
              <a:t>Trường</a:t>
            </a:r>
            <a:r>
              <a:rPr lang="en-US" sz="1800" b="1" dirty="0">
                <a:solidFill>
                  <a:srgbClr val="FF0000"/>
                </a:solidFill>
              </a:rPr>
              <a:t> MN </a:t>
            </a:r>
            <a:r>
              <a:rPr lang="en-US" sz="1800" b="1" dirty="0" err="1">
                <a:solidFill>
                  <a:srgbClr val="FF0000"/>
                </a:solidFill>
              </a:rPr>
              <a:t>Gia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Thượng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Địa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chỉ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 err="1">
                <a:solidFill>
                  <a:srgbClr val="FF0000"/>
                </a:solidFill>
              </a:rPr>
              <a:t>Tổ</a:t>
            </a:r>
            <a:r>
              <a:rPr lang="en-US" sz="1800" b="1" dirty="0">
                <a:solidFill>
                  <a:srgbClr val="FF0000"/>
                </a:solidFill>
              </a:rPr>
              <a:t> 18 – </a:t>
            </a:r>
            <a:r>
              <a:rPr lang="en-US" sz="1800" b="1" dirty="0" err="1">
                <a:solidFill>
                  <a:srgbClr val="FF0000"/>
                </a:solidFill>
              </a:rPr>
              <a:t>Ngọc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Thụy</a:t>
            </a:r>
            <a:r>
              <a:rPr lang="en-US" sz="1800" b="1" dirty="0">
                <a:solidFill>
                  <a:srgbClr val="FF0000"/>
                </a:solidFill>
              </a:rPr>
              <a:t> – Long </a:t>
            </a:r>
            <a:r>
              <a:rPr lang="en-US" sz="1800" b="1" dirty="0" err="1">
                <a:solidFill>
                  <a:srgbClr val="FF0000"/>
                </a:solidFill>
              </a:rPr>
              <a:t>Biên</a:t>
            </a:r>
            <a:r>
              <a:rPr lang="en-US" sz="1800" b="1" dirty="0">
                <a:solidFill>
                  <a:srgbClr val="FF0000"/>
                </a:solidFill>
              </a:rPr>
              <a:t> –</a:t>
            </a:r>
            <a:r>
              <a:rPr lang="en-US" sz="1800" b="1" dirty="0" err="1">
                <a:solidFill>
                  <a:srgbClr val="FF0000"/>
                </a:solidFill>
              </a:rPr>
              <a:t>Hà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Nội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Năm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học</a:t>
            </a:r>
            <a:r>
              <a:rPr lang="en-US" sz="1800" b="1" dirty="0">
                <a:solidFill>
                  <a:srgbClr val="FF0000"/>
                </a:solidFill>
              </a:rPr>
              <a:t>: 2017 -2018</a:t>
            </a:r>
          </a:p>
          <a:p>
            <a:pPr algn="ctr"/>
            <a:endParaRPr lang="en-US" sz="1800" b="1" dirty="0">
              <a:solidFill>
                <a:srgbClr val="FF0000"/>
              </a:solidFill>
            </a:endParaRPr>
          </a:p>
          <a:p>
            <a:pPr algn="ctr"/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81200" y="762000"/>
            <a:ext cx="5870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</a:p>
        </p:txBody>
      </p:sp>
      <p:pic>
        <p:nvPicPr>
          <p:cNvPr id="17" name="Picture 2" descr="C:\Users\Welcome\Desktop\LOGO MNG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371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6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743200"/>
            <a:ext cx="2466975" cy="1847850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2466975" cy="1847850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743200"/>
            <a:ext cx="2466975" cy="1847850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0"/>
            <a:ext cx="2466975" cy="1847850"/>
          </a:xfrm>
          <a:prstGeom prst="rect">
            <a:avLst/>
          </a:prstGeom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7025" y="5010150"/>
            <a:ext cx="2466975" cy="1847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9400" y="6096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nhat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1295400"/>
            <a:ext cx="5084171" cy="407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0waj01v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5705475"/>
            <a:ext cx="7048500" cy="1152525"/>
          </a:xfrm>
          <a:prstGeom prst="rect">
            <a:avLst/>
          </a:prstGeom>
        </p:spPr>
      </p:pic>
      <p:pic>
        <p:nvPicPr>
          <p:cNvPr id="7" name="Picture 6" descr="56679545_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-1676400" y="1676400"/>
            <a:ext cx="3810000" cy="457200"/>
          </a:xfrm>
          <a:prstGeom prst="rect">
            <a:avLst/>
          </a:prstGeom>
        </p:spPr>
      </p:pic>
      <p:pic>
        <p:nvPicPr>
          <p:cNvPr id="8" name="Picture 7" descr="56679545_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7010400" y="4724400"/>
            <a:ext cx="3810000" cy="457200"/>
          </a:xfrm>
          <a:prstGeom prst="rect">
            <a:avLst/>
          </a:prstGeom>
        </p:spPr>
      </p:pic>
      <p:pic>
        <p:nvPicPr>
          <p:cNvPr id="9" name="Picture 8" descr="56679545_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81000" y="0"/>
            <a:ext cx="3810000" cy="457200"/>
          </a:xfrm>
          <a:prstGeom prst="rect">
            <a:avLst/>
          </a:prstGeom>
        </p:spPr>
      </p:pic>
      <p:pic>
        <p:nvPicPr>
          <p:cNvPr id="10" name="Picture 9" descr="56679545_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5334000" y="0"/>
            <a:ext cx="3810000" cy="457200"/>
          </a:xfrm>
          <a:prstGeom prst="rect">
            <a:avLst/>
          </a:prstGeom>
        </p:spPr>
      </p:pic>
      <p:pic>
        <p:nvPicPr>
          <p:cNvPr id="11" name="Picture 10" descr="56679545_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7659624" y="1478280"/>
            <a:ext cx="2667000" cy="320040"/>
          </a:xfrm>
          <a:prstGeom prst="rect">
            <a:avLst/>
          </a:prstGeom>
        </p:spPr>
      </p:pic>
      <p:pic>
        <p:nvPicPr>
          <p:cNvPr id="12" name="Picture 11" descr="56679545_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-1267968" y="5077968"/>
            <a:ext cx="3048000" cy="512064"/>
          </a:xfrm>
          <a:prstGeom prst="rect">
            <a:avLst/>
          </a:prstGeom>
        </p:spPr>
      </p:pic>
      <p:pic>
        <p:nvPicPr>
          <p:cNvPr id="14" name="Picture 13" descr="1950086jpndb9kx1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6820" y="1"/>
            <a:ext cx="588579" cy="1066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-point-dep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8288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Trò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chơi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1 : Ai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thông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minh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hơn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4" descr="610477Barres_divers__6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0"/>
            <a:ext cx="4762500" cy="1047750"/>
          </a:xfrm>
          <a:prstGeom prst="rect">
            <a:avLst/>
          </a:prstGeom>
        </p:spPr>
      </p:pic>
      <p:pic>
        <p:nvPicPr>
          <p:cNvPr id="6" name="Picture 5" descr="865451nww5bmdb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0500" y="-304800"/>
            <a:ext cx="1333500" cy="3238500"/>
          </a:xfrm>
          <a:prstGeom prst="rect">
            <a:avLst/>
          </a:prstGeom>
        </p:spPr>
      </p:pic>
      <p:pic>
        <p:nvPicPr>
          <p:cNvPr id="7" name="Picture 6" descr="865451nww5bmdb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81000" y="4267200"/>
            <a:ext cx="1333500" cy="3238500"/>
          </a:xfrm>
          <a:prstGeom prst="rect">
            <a:avLst/>
          </a:prstGeom>
        </p:spPr>
      </p:pic>
      <p:pic>
        <p:nvPicPr>
          <p:cNvPr id="8" name="Picture 7" descr="641955Barres_petits_noeuds__18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28800" cy="1352550"/>
          </a:xfrm>
          <a:prstGeom prst="rect">
            <a:avLst/>
          </a:prstGeom>
        </p:spPr>
      </p:pic>
      <p:pic>
        <p:nvPicPr>
          <p:cNvPr id="11" name="Picture 10" descr="1064982z6po9vz212 (1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7318599" y="4984544"/>
            <a:ext cx="762000" cy="2857500"/>
          </a:xfrm>
          <a:prstGeom prst="rect">
            <a:avLst/>
          </a:prstGeom>
        </p:spPr>
      </p:pic>
      <p:pic>
        <p:nvPicPr>
          <p:cNvPr id="12" name="Picture 11" descr="1064982z6po9vz212 (1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8382000" y="3276600"/>
            <a:ext cx="762000" cy="2857500"/>
          </a:xfrm>
          <a:prstGeom prst="rect">
            <a:avLst/>
          </a:prstGeom>
        </p:spPr>
      </p:pic>
    </p:spTree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45417 0.12208 L 0.12917 0.116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_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2895600" cy="4275534"/>
          </a:xfrm>
          <a:prstGeom prst="rect">
            <a:avLst/>
          </a:prstGeom>
        </p:spPr>
      </p:pic>
      <p:pic>
        <p:nvPicPr>
          <p:cNvPr id="3" name="Picture 2" descr="cartoon_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0"/>
            <a:ext cx="2895600" cy="4275534"/>
          </a:xfrm>
          <a:prstGeom prst="rect">
            <a:avLst/>
          </a:prstGeom>
        </p:spPr>
      </p:pic>
      <p:pic>
        <p:nvPicPr>
          <p:cNvPr id="4" name="Picture 3" descr="cartoon_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124200"/>
            <a:ext cx="2895600" cy="4275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ming-bird-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1"/>
            <a:ext cx="2895600" cy="2179320"/>
          </a:xfrm>
          <a:prstGeom prst="rect">
            <a:avLst/>
          </a:prstGeom>
        </p:spPr>
      </p:pic>
      <p:pic>
        <p:nvPicPr>
          <p:cNvPr id="3" name="Picture 2" descr="humming-bird-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04800"/>
            <a:ext cx="2834854" cy="2133600"/>
          </a:xfrm>
          <a:prstGeom prst="rect">
            <a:avLst/>
          </a:prstGeom>
        </p:spPr>
      </p:pic>
      <p:pic>
        <p:nvPicPr>
          <p:cNvPr id="4" name="Picture 3" descr="humming-bird-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2895600" cy="2179320"/>
          </a:xfrm>
          <a:prstGeom prst="rect">
            <a:avLst/>
          </a:prstGeom>
        </p:spPr>
      </p:pic>
      <p:pic>
        <p:nvPicPr>
          <p:cNvPr id="5" name="Picture 4" descr="humming-bird-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438400"/>
            <a:ext cx="2895600" cy="2179320"/>
          </a:xfrm>
          <a:prstGeom prst="rect">
            <a:avLst/>
          </a:prstGeom>
        </p:spPr>
      </p:pic>
      <p:pic>
        <p:nvPicPr>
          <p:cNvPr id="6" name="Picture 5" descr="humming-bird-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343400"/>
            <a:ext cx="2895600" cy="217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371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ial Rounded MT Bold" pitchFamily="34" charset="0"/>
              </a:rPr>
              <a:t>Trò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chơi</a:t>
            </a:r>
            <a:r>
              <a:rPr lang="en-US" sz="4800" dirty="0" smtClean="0">
                <a:latin typeface="Arial Rounded MT Bold" pitchFamily="34" charset="0"/>
              </a:rPr>
              <a:t> 2 : Ai </a:t>
            </a:r>
            <a:r>
              <a:rPr lang="en-US" sz="4800" dirty="0" err="1" smtClean="0">
                <a:latin typeface="Arial Rounded MT Bold" pitchFamily="34" charset="0"/>
              </a:rPr>
              <a:t>nhanh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nhất</a:t>
            </a:r>
            <a:endParaRPr lang="en-US" sz="4800" dirty="0">
              <a:latin typeface="Arial Rounded MT Bold" pitchFamily="34" charset="0"/>
            </a:endParaRPr>
          </a:p>
        </p:txBody>
      </p:sp>
      <p:pic>
        <p:nvPicPr>
          <p:cNvPr id="5" name="Picture 4" descr="5398848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524000" y="0"/>
            <a:ext cx="6181725" cy="752475"/>
          </a:xfrm>
          <a:prstGeom prst="rect">
            <a:avLst/>
          </a:prstGeom>
        </p:spPr>
      </p:pic>
      <p:pic>
        <p:nvPicPr>
          <p:cNvPr id="6" name="Picture 5" descr="5398845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6105525"/>
            <a:ext cx="6181725" cy="752475"/>
          </a:xfrm>
          <a:prstGeom prst="rect">
            <a:avLst/>
          </a:prstGeom>
        </p:spPr>
      </p:pic>
      <p:pic>
        <p:nvPicPr>
          <p:cNvPr id="7" name="Picture 6" descr="2d5e493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343400"/>
            <a:ext cx="8610600" cy="990600"/>
          </a:xfrm>
          <a:prstGeom prst="rect">
            <a:avLst/>
          </a:prstGeom>
        </p:spPr>
      </p:pic>
      <p:pic>
        <p:nvPicPr>
          <p:cNvPr id="8" name="Picture 7" descr="732562ff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057900" y="2857500"/>
            <a:ext cx="3790950" cy="1885950"/>
          </a:xfrm>
          <a:prstGeom prst="rect">
            <a:avLst/>
          </a:prstGeom>
        </p:spPr>
      </p:pic>
      <p:pic>
        <p:nvPicPr>
          <p:cNvPr id="9" name="Picture 8" descr="732562ff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952500" y="3086100"/>
            <a:ext cx="3790950" cy="1885950"/>
          </a:xfrm>
          <a:prstGeom prst="rect">
            <a:avLst/>
          </a:prstGeom>
        </p:spPr>
      </p:pic>
      <p:pic>
        <p:nvPicPr>
          <p:cNvPr id="11" name="Troi Nang Troi Mua - V Ange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dir="in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37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st-hinh-nen-powerpoint-moi-nhat-va-dep-nhat-hinh-anh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057400"/>
            <a:ext cx="600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 Black" pitchFamily="34" charset="0"/>
              </a:rPr>
              <a:t>Giờ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học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đến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đây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là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hết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9718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Tạm</a:t>
            </a:r>
            <a:r>
              <a:rPr lang="en-US" sz="8800" dirty="0" smtClean="0"/>
              <a:t> </a:t>
            </a:r>
            <a:r>
              <a:rPr lang="en-US" sz="8800" dirty="0" err="1" smtClean="0"/>
              <a:t>biệt</a:t>
            </a:r>
            <a:endParaRPr lang="en-US" sz="8800" dirty="0"/>
          </a:p>
        </p:txBody>
      </p:sp>
      <p:pic>
        <p:nvPicPr>
          <p:cNvPr id="5" name="Picture 4" descr="icon-bieutuong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0"/>
            <a:ext cx="2857500" cy="2038350"/>
          </a:xfrm>
          <a:prstGeom prst="rect">
            <a:avLst/>
          </a:prstGeom>
        </p:spPr>
      </p:pic>
      <p:pic>
        <p:nvPicPr>
          <p:cNvPr id="6" name="Picture 5" descr="icon-bieutuong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0" y="-304800"/>
            <a:ext cx="2857500" cy="2038350"/>
          </a:xfrm>
          <a:prstGeom prst="rect">
            <a:avLst/>
          </a:prstGeom>
        </p:spPr>
      </p:pic>
    </p:spTree>
  </p:cSld>
  <p:clrMapOvr>
    <a:masterClrMapping/>
  </p:clrMapOvr>
  <p:transition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-thuon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657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015389">
            <a:off x="1260228" y="2028085"/>
            <a:ext cx="4199768" cy="14302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perspectiveHeroicExtreme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welcome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mua-he-troi-xanh-may-trang-co-nang-cuc-d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 chim vành khuyên Beat - Nhạc beat bài Con chim vành khuyê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782" y="0"/>
            <a:ext cx="9155782" cy="685799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28600" y="152400"/>
            <a:ext cx="3581400" cy="1371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Ôn</a:t>
            </a:r>
            <a:r>
              <a:rPr lang="en-US" sz="3600" dirty="0" smtClean="0"/>
              <a:t> </a:t>
            </a:r>
            <a:r>
              <a:rPr lang="en-US" sz="3600" dirty="0" err="1" smtClean="0"/>
              <a:t>đếm</a:t>
            </a:r>
            <a:r>
              <a:rPr lang="en-US" sz="3600" dirty="0" smtClean="0"/>
              <a:t> </a:t>
            </a:r>
            <a:r>
              <a:rPr lang="en-US" sz="3600" dirty="0" err="1" smtClean="0"/>
              <a:t>đến</a:t>
            </a:r>
            <a:r>
              <a:rPr lang="en-US" sz="3600" dirty="0" smtClean="0"/>
              <a:t> 4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4038600" y="533400"/>
            <a:ext cx="838200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5105400" y="119681"/>
            <a:ext cx="3973851" cy="140431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Trò</a:t>
            </a:r>
            <a:r>
              <a:rPr lang="en-US" sz="2800" dirty="0" smtClean="0"/>
              <a:t> </a:t>
            </a:r>
            <a:r>
              <a:rPr lang="en-US" sz="2800" dirty="0" err="1" smtClean="0"/>
              <a:t>chơi</a:t>
            </a:r>
            <a:r>
              <a:rPr lang="en-US" sz="2800" dirty="0" smtClean="0"/>
              <a:t> </a:t>
            </a:r>
            <a:r>
              <a:rPr lang="en-US" sz="2800" dirty="0" err="1" smtClean="0"/>
              <a:t>đếm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con </a:t>
            </a:r>
            <a:r>
              <a:rPr lang="en-US" sz="2800" dirty="0" err="1" smtClean="0"/>
              <a:t>vật</a:t>
            </a:r>
            <a:endParaRPr lang="en-US" sz="2800" dirty="0"/>
          </a:p>
        </p:txBody>
      </p:sp>
      <p:pic>
        <p:nvPicPr>
          <p:cNvPr id="6" name="Picture 5" descr="cartoon_2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752600"/>
            <a:ext cx="1064381" cy="1571625"/>
          </a:xfrm>
          <a:prstGeom prst="rect">
            <a:avLst/>
          </a:prstGeom>
        </p:spPr>
      </p:pic>
      <p:pic>
        <p:nvPicPr>
          <p:cNvPr id="7" name="Picture 6" descr="cartoon_2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981200"/>
            <a:ext cx="1066800" cy="1575197"/>
          </a:xfrm>
          <a:prstGeom prst="rect">
            <a:avLst/>
          </a:prstGeom>
        </p:spPr>
      </p:pic>
      <p:pic>
        <p:nvPicPr>
          <p:cNvPr id="8" name="Picture 7" descr="cartoon_2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1752600"/>
            <a:ext cx="1066800" cy="1575197"/>
          </a:xfrm>
          <a:prstGeom prst="rect">
            <a:avLst/>
          </a:prstGeom>
        </p:spPr>
      </p:pic>
      <p:pic>
        <p:nvPicPr>
          <p:cNvPr id="9" name="Picture 8" descr="734558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4343400"/>
            <a:ext cx="1219200" cy="1219200"/>
          </a:xfrm>
          <a:prstGeom prst="rect">
            <a:avLst/>
          </a:prstGeom>
        </p:spPr>
      </p:pic>
      <p:pic>
        <p:nvPicPr>
          <p:cNvPr id="10" name="Picture 9" descr="734558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4419600"/>
            <a:ext cx="1219200" cy="1219200"/>
          </a:xfrm>
          <a:prstGeom prst="rect">
            <a:avLst/>
          </a:prstGeom>
        </p:spPr>
      </p:pic>
      <p:pic>
        <p:nvPicPr>
          <p:cNvPr id="11" name="Picture 10" descr="734558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495800"/>
            <a:ext cx="1219200" cy="1219200"/>
          </a:xfrm>
          <a:prstGeom prst="rect">
            <a:avLst/>
          </a:prstGeom>
        </p:spPr>
      </p:pic>
      <p:pic>
        <p:nvPicPr>
          <p:cNvPr id="13" name="Picture 12" descr="734558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343400"/>
            <a:ext cx="1219200" cy="1219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09800" y="5638800"/>
            <a:ext cx="1600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3352800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6400" y="3352800"/>
            <a:ext cx="10806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19" descr="humming-bird-animati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057400"/>
            <a:ext cx="1447800" cy="1089660"/>
          </a:xfrm>
          <a:prstGeom prst="rect">
            <a:avLst/>
          </a:prstGeom>
        </p:spPr>
      </p:pic>
      <p:pic>
        <p:nvPicPr>
          <p:cNvPr id="21" name="Picture 20" descr="humming-bird-animati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1981200"/>
            <a:ext cx="1518671" cy="1143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24600" y="3810000"/>
            <a:ext cx="1066800" cy="1015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25" name="Picture 24" descr="1052317baoy8jbwhb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3505200"/>
            <a:ext cx="1493520" cy="3733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1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cho-slide-powerpoint-moi-nhat-2016-anh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76400" y="1524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/>
          </a:p>
        </p:txBody>
      </p:sp>
      <p:sp>
        <p:nvSpPr>
          <p:cNvPr id="4" name="Wave 3"/>
          <p:cNvSpPr/>
          <p:nvPr/>
        </p:nvSpPr>
        <p:spPr>
          <a:xfrm>
            <a:off x="304800" y="0"/>
            <a:ext cx="8382000" cy="129540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Đếm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nhận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biết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nhóm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có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5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đối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tượng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nhận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biết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chữ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5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 descr="anh-dong-vat-de-thuong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1833113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nh-dong-vat-de-thuong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1295400"/>
            <a:ext cx="1752600" cy="123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nh-dong-vat-de-thuong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1981200"/>
            <a:ext cx="1752600" cy="123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nh-dong-vat-de-thuong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143000"/>
            <a:ext cx="1752600" cy="123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nh-dong-vat-de-thuong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886200"/>
            <a:ext cx="1752600" cy="123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5-cam-ky-khi-an-ca-rot-ban-can-phai-bi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391429">
            <a:off x="387258" y="4402463"/>
            <a:ext cx="1105660" cy="227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5-cam-ky-khi-an-ca-rot-ban-can-phai-bi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620355">
            <a:off x="2520857" y="3107062"/>
            <a:ext cx="1105660" cy="227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5-cam-ky-khi-an-ca-rot-ban-can-phai-bi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391429">
            <a:off x="4425859" y="2421264"/>
            <a:ext cx="1105660" cy="227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5-cam-ky-khi-an-ca-rot-ban-can-phai-bi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391429">
            <a:off x="7016658" y="1964063"/>
            <a:ext cx="1105660" cy="227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Heptagon 14"/>
          <p:cNvSpPr/>
          <p:nvPr/>
        </p:nvSpPr>
        <p:spPr>
          <a:xfrm>
            <a:off x="6781800" y="5257800"/>
            <a:ext cx="914400" cy="914400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?</a:t>
            </a:r>
            <a:endParaRPr lang="en-US" sz="5400" dirty="0"/>
          </a:p>
        </p:txBody>
      </p:sp>
      <p:pic>
        <p:nvPicPr>
          <p:cNvPr id="16" name="Picture 15" descr="865451nww5bmdb1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3771900" y="4572000"/>
            <a:ext cx="1333500" cy="3238500"/>
          </a:xfrm>
          <a:prstGeom prst="rect">
            <a:avLst/>
          </a:prstGeom>
        </p:spPr>
      </p:pic>
      <p:pic>
        <p:nvPicPr>
          <p:cNvPr id="17" name="Picture 16" descr="ehexv2v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7202457" y="4764057"/>
            <a:ext cx="3276600" cy="606486"/>
          </a:xfrm>
          <a:prstGeom prst="rect">
            <a:avLst/>
          </a:prstGeom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cho-slide-powerpoint-moi-nhat-2016-anh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nh-dong-vat-de-thuong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"/>
            <a:ext cx="1833113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nh-dong-vat-de-thuong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81000"/>
            <a:ext cx="1833113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nh-dong-vat-de-thuong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81000"/>
            <a:ext cx="1833113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nh-dong-vat-de-thuong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81000"/>
            <a:ext cx="1833113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nh-dong-vat-de-thuong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0887" y="381000"/>
            <a:ext cx="1833113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5-cam-ky-khi-an-ca-rot-ban-can-phai-bi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084624">
            <a:off x="619963" y="2516052"/>
            <a:ext cx="1105660" cy="227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5-cam-ky-khi-an-ca-rot-ban-can-phai-bi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12402">
            <a:off x="2254348" y="2332141"/>
            <a:ext cx="1105660" cy="227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5-cam-ky-khi-an-ca-rot-ban-can-phai-bi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391429">
            <a:off x="4121058" y="2268863"/>
            <a:ext cx="1105660" cy="227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5-cam-ky-khi-an-ca-rot-ban-can-phai-bi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391429">
            <a:off x="5949857" y="2268863"/>
            <a:ext cx="1105660" cy="227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5-cam-ky-khi-an-ca-rot-ban-can-phai-bi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391429">
            <a:off x="7550059" y="2116463"/>
            <a:ext cx="1105660" cy="227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1752600"/>
            <a:ext cx="1295400" cy="1015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16764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1752600"/>
            <a:ext cx="1066800" cy="1015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1676400"/>
            <a:ext cx="1066800" cy="1015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1676400"/>
            <a:ext cx="1066800" cy="1015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419600"/>
            <a:ext cx="1295400" cy="1015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43434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4267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0" y="4267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0" y="41148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 descr="anh-dong-vat-de-thuong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410200"/>
            <a:ext cx="1833113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2133600" y="54102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26" name="Picture 25" descr="5-cam-ky-khi-an-ca-rot-ban-can-phai-bi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12402">
            <a:off x="3321148" y="4846740"/>
            <a:ext cx="1105660" cy="227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4953000" y="54864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5410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Picture 29" descr="878060mzmb0yx9v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5257800"/>
            <a:ext cx="1674421" cy="1371600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6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5" grpId="0"/>
      <p:bldP spid="28" grpId="0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cho-slide-powerpoint-moi-nhat-2016-anh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arrot-and-rappid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352800"/>
            <a:ext cx="1903104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arrot-and-rappid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57200"/>
            <a:ext cx="1903104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carrot-and-rappid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81000"/>
            <a:ext cx="1903104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arrot-and-rappid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352800"/>
            <a:ext cx="1903104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arrot-and-rappid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57200"/>
            <a:ext cx="1903104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23622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1336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21336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51054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49530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15" name="Picture 14" descr="732562f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305550" y="4019550"/>
            <a:ext cx="3790950" cy="1885950"/>
          </a:xfrm>
          <a:prstGeom prst="rect">
            <a:avLst/>
          </a:prstGeom>
        </p:spPr>
      </p:pic>
      <p:pic>
        <p:nvPicPr>
          <p:cNvPr id="16" name="Picture 15" descr="732562f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952500" y="4229100"/>
            <a:ext cx="3790950" cy="1885950"/>
          </a:xfrm>
          <a:prstGeom prst="rect">
            <a:avLst/>
          </a:prstGeom>
        </p:spPr>
      </p:pic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79818Barres_nourriture__8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3175"/>
            <a:ext cx="2819400" cy="504825"/>
          </a:xfrm>
          <a:prstGeom prst="rect">
            <a:avLst/>
          </a:prstGeom>
        </p:spPr>
      </p:pic>
      <p:pic>
        <p:nvPicPr>
          <p:cNvPr id="5" name="Picture 4" descr="679818Barres_nourriture__8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1" y="6353175"/>
            <a:ext cx="2667000" cy="504825"/>
          </a:xfrm>
          <a:prstGeom prst="rect">
            <a:avLst/>
          </a:prstGeom>
        </p:spPr>
      </p:pic>
      <p:pic>
        <p:nvPicPr>
          <p:cNvPr id="6" name="Picture 5" descr="1950086jpndb9kx1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303985" y="5724728"/>
            <a:ext cx="762000" cy="1381125"/>
          </a:xfrm>
          <a:prstGeom prst="rect">
            <a:avLst/>
          </a:prstGeom>
        </p:spPr>
      </p:pic>
      <p:pic>
        <p:nvPicPr>
          <p:cNvPr id="7" name="Picture 6" descr="humming-bird-animati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09750" cy="1362075"/>
          </a:xfrm>
          <a:prstGeom prst="rect">
            <a:avLst/>
          </a:prstGeom>
        </p:spPr>
      </p:pic>
      <p:pic>
        <p:nvPicPr>
          <p:cNvPr id="8" name="Picture 7" descr="humming-bird-animati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57200"/>
            <a:ext cx="1809750" cy="1362075"/>
          </a:xfrm>
          <a:prstGeom prst="rect">
            <a:avLst/>
          </a:prstGeom>
        </p:spPr>
      </p:pic>
      <p:pic>
        <p:nvPicPr>
          <p:cNvPr id="11" name="Picture 10" descr="humming-bird-animati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295400"/>
            <a:ext cx="1809750" cy="1362075"/>
          </a:xfrm>
          <a:prstGeom prst="rect">
            <a:avLst/>
          </a:prstGeom>
        </p:spPr>
      </p:pic>
      <p:pic>
        <p:nvPicPr>
          <p:cNvPr id="12" name="Picture 11" descr="humming-bird-animati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0"/>
            <a:ext cx="1809750" cy="1362075"/>
          </a:xfrm>
          <a:prstGeom prst="rect">
            <a:avLst/>
          </a:prstGeom>
        </p:spPr>
      </p:pic>
      <p:pic>
        <p:nvPicPr>
          <p:cNvPr id="13" name="Picture 12" descr="humming-bird-animati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0"/>
            <a:ext cx="1809750" cy="1362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43800" y="20574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15" name="Picture 14" descr="images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2133600"/>
            <a:ext cx="1600200" cy="1600200"/>
          </a:xfrm>
          <a:prstGeom prst="rect">
            <a:avLst/>
          </a:prstGeom>
        </p:spPr>
      </p:pic>
      <p:pic>
        <p:nvPicPr>
          <p:cNvPr id="16" name="Picture 15" descr="images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2971800"/>
            <a:ext cx="1600200" cy="1600200"/>
          </a:xfrm>
          <a:prstGeom prst="rect">
            <a:avLst/>
          </a:prstGeom>
        </p:spPr>
      </p:pic>
      <p:pic>
        <p:nvPicPr>
          <p:cNvPr id="17" name="Picture 16" descr="images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286000"/>
            <a:ext cx="1676400" cy="1676400"/>
          </a:xfrm>
          <a:prstGeom prst="rect">
            <a:avLst/>
          </a:prstGeom>
        </p:spPr>
      </p:pic>
      <p:pic>
        <p:nvPicPr>
          <p:cNvPr id="18" name="Picture 17" descr="images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114800"/>
            <a:ext cx="1600200" cy="1600200"/>
          </a:xfrm>
          <a:prstGeom prst="rect">
            <a:avLst/>
          </a:prstGeom>
        </p:spPr>
      </p:pic>
      <p:pic>
        <p:nvPicPr>
          <p:cNvPr id="19" name="Picture 18" descr="images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8862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0" cy="2438400"/>
          </a:xfrm>
          <a:prstGeom prst="rect">
            <a:avLst/>
          </a:prstGeom>
        </p:spPr>
      </p:pic>
      <p:pic>
        <p:nvPicPr>
          <p:cNvPr id="4" name="Picture 3" descr="03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5500" y="0"/>
            <a:ext cx="3238500" cy="2590800"/>
          </a:xfrm>
          <a:prstGeom prst="rect">
            <a:avLst/>
          </a:prstGeom>
        </p:spPr>
      </p:pic>
      <p:pic>
        <p:nvPicPr>
          <p:cNvPr id="5" name="Picture 4" descr="03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236720"/>
            <a:ext cx="3276600" cy="2621280"/>
          </a:xfrm>
          <a:prstGeom prst="rect">
            <a:avLst/>
          </a:prstGeom>
        </p:spPr>
      </p:pic>
      <p:pic>
        <p:nvPicPr>
          <p:cNvPr id="6" name="Picture 5" descr="03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58640"/>
            <a:ext cx="3124200" cy="2499360"/>
          </a:xfrm>
          <a:prstGeom prst="rect">
            <a:avLst/>
          </a:prstGeom>
        </p:spPr>
      </p:pic>
      <p:pic>
        <p:nvPicPr>
          <p:cNvPr id="7" name="Picture 6" descr="03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057400"/>
            <a:ext cx="2819400" cy="2607945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153</Words>
  <Application>Microsoft Office PowerPoint</Application>
  <PresentationFormat>On-screen Show (4:3)</PresentationFormat>
  <Paragraphs>44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 viettel</dc:creator>
  <cp:lastModifiedBy>Welcome</cp:lastModifiedBy>
  <cp:revision>58</cp:revision>
  <dcterms:created xsi:type="dcterms:W3CDTF">2016-04-27T12:51:04Z</dcterms:created>
  <dcterms:modified xsi:type="dcterms:W3CDTF">2018-01-29T07:03:52Z</dcterms:modified>
</cp:coreProperties>
</file>